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DB7B4E-4FC3-75E2-F8E7-D36939AC5F65}" name="Taylor Miller" initials="TM" userId="S::TMiller@hshassoc.com::74c5351a-8dc5-4ee3-b929-ccdc6fe3c3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23D"/>
    <a:srgbClr val="1B3055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Markel" userId="d3cdd301-1c12-4d93-a86c-f3bc74a64d8e" providerId="ADAL" clId="{0CB7136A-72E1-46C3-A746-23B86EAE9DCB}"/>
    <pc:docChg chg="modSld">
      <pc:chgData name="Bob Markel" userId="d3cdd301-1c12-4d93-a86c-f3bc74a64d8e" providerId="ADAL" clId="{0CB7136A-72E1-46C3-A746-23B86EAE9DCB}" dt="2023-03-15T15:49:50.056" v="225" actId="20577"/>
      <pc:docMkLst>
        <pc:docMk/>
      </pc:docMkLst>
      <pc:sldChg chg="modSp mod">
        <pc:chgData name="Bob Markel" userId="d3cdd301-1c12-4d93-a86c-f3bc74a64d8e" providerId="ADAL" clId="{0CB7136A-72E1-46C3-A746-23B86EAE9DCB}" dt="2023-03-15T15:49:50.056" v="225" actId="20577"/>
        <pc:sldMkLst>
          <pc:docMk/>
          <pc:sldMk cId="109857222" sldId="256"/>
        </pc:sldMkLst>
        <pc:spChg chg="mod">
          <ac:chgData name="Bob Markel" userId="d3cdd301-1c12-4d93-a86c-f3bc74a64d8e" providerId="ADAL" clId="{0CB7136A-72E1-46C3-A746-23B86EAE9DCB}" dt="2023-03-15T15:47:34.673" v="57" actId="20577"/>
          <ac:spMkLst>
            <pc:docMk/>
            <pc:sldMk cId="109857222" sldId="256"/>
            <ac:spMk id="2" creationId="{A662F703-E435-5D30-4F25-8E8AFE45C372}"/>
          </ac:spMkLst>
        </pc:spChg>
        <pc:spChg chg="mod">
          <ac:chgData name="Bob Markel" userId="d3cdd301-1c12-4d93-a86c-f3bc74a64d8e" providerId="ADAL" clId="{0CB7136A-72E1-46C3-A746-23B86EAE9DCB}" dt="2023-03-15T15:49:04.645" v="204" actId="6549"/>
          <ac:spMkLst>
            <pc:docMk/>
            <pc:sldMk cId="109857222" sldId="256"/>
            <ac:spMk id="10" creationId="{86A4CB48-1227-49CC-9105-D2C4F1B75CCA}"/>
          </ac:spMkLst>
        </pc:spChg>
        <pc:spChg chg="mod">
          <ac:chgData name="Bob Markel" userId="d3cdd301-1c12-4d93-a86c-f3bc74a64d8e" providerId="ADAL" clId="{0CB7136A-72E1-46C3-A746-23B86EAE9DCB}" dt="2023-03-15T15:49:50.056" v="225" actId="20577"/>
          <ac:spMkLst>
            <pc:docMk/>
            <pc:sldMk cId="109857222" sldId="256"/>
            <ac:spMk id="15" creationId="{B3522807-465F-4898-9CD5-978874A6D32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51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3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8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8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75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17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7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7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9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4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9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miller@hshasso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66EFCB-7426-E02E-98AD-E5EBC14602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404" y="2421083"/>
            <a:ext cx="6537799" cy="5828552"/>
          </a:xfrm>
          <a:prstGeom prst="rect">
            <a:avLst/>
          </a:prstGeom>
        </p:spPr>
      </p:pic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39A9F17-0453-4DFD-990B-88A62C3F5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16" t="27190" r="44597" b="52266"/>
          <a:stretch/>
        </p:blipFill>
        <p:spPr>
          <a:xfrm>
            <a:off x="5372100" y="8406660"/>
            <a:ext cx="1316476" cy="5504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A4CB48-1227-49CC-9105-D2C4F1B75CCA}"/>
              </a:ext>
            </a:extLst>
          </p:cNvPr>
          <p:cNvSpPr txBox="1"/>
          <p:nvPr/>
        </p:nvSpPr>
        <p:spPr>
          <a:xfrm>
            <a:off x="78633" y="2562684"/>
            <a:ext cx="653779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Learn how the Town is building resilience to flooding and severe storms.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53B8D7-15C2-4A4D-9974-9D46FA326FAC}"/>
              </a:ext>
            </a:extLst>
          </p:cNvPr>
          <p:cNvSpPr txBox="1"/>
          <p:nvPr/>
        </p:nvSpPr>
        <p:spPr>
          <a:xfrm>
            <a:off x="527352" y="3875562"/>
            <a:ext cx="577994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March 21, 2023 </a:t>
            </a:r>
            <a:endParaRPr lang="en-US" b="1" dirty="0">
              <a:solidFill>
                <a:srgbClr val="13223D"/>
              </a:solidFill>
              <a:latin typeface="Karla"/>
            </a:endParaRPr>
          </a:p>
          <a:p>
            <a:pPr algn="ctr"/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7:00 PM</a:t>
            </a:r>
            <a:endParaRPr lang="en-US" b="1" dirty="0">
              <a:solidFill>
                <a:srgbClr val="13223D"/>
              </a:solidFill>
              <a:latin typeface="Karla"/>
            </a:endParaRPr>
          </a:p>
          <a:p>
            <a:pPr algn="ctr"/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Town Hall Auditorium</a:t>
            </a:r>
          </a:p>
          <a:p>
            <a:pPr algn="ctr"/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625 Main St, Hampden, MA 01036</a:t>
            </a:r>
          </a:p>
          <a:p>
            <a:pPr algn="ctr"/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Zoom: </a:t>
            </a:r>
            <a:r>
              <a:rPr lang="en-US" b="1" dirty="0" err="1">
                <a:solidFill>
                  <a:srgbClr val="13223D"/>
                </a:solidFill>
                <a:latin typeface="Karla"/>
                <a:ea typeface="+mn-lt"/>
                <a:cs typeface="+mn-lt"/>
              </a:rPr>
              <a:t>virtualmeeting.link</a:t>
            </a:r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/</a:t>
            </a:r>
            <a:r>
              <a:rPr lang="en-US" b="1" dirty="0" err="1">
                <a:solidFill>
                  <a:srgbClr val="13223D"/>
                </a:solidFill>
                <a:latin typeface="Karla"/>
                <a:ea typeface="+mn-lt"/>
                <a:cs typeface="+mn-lt"/>
              </a:rPr>
              <a:t>mvp</a:t>
            </a:r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-project-concepts-</a:t>
            </a:r>
            <a:r>
              <a:rPr lang="en-US" b="1" dirty="0" err="1">
                <a:solidFill>
                  <a:srgbClr val="13223D"/>
                </a:solidFill>
                <a:latin typeface="Karla"/>
                <a:ea typeface="+mn-lt"/>
                <a:cs typeface="+mn-lt"/>
              </a:rPr>
              <a:t>hampden</a:t>
            </a:r>
            <a:endParaRPr lang="en-US" b="1" dirty="0">
              <a:solidFill>
                <a:srgbClr val="13223D"/>
              </a:solidFill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522807-465F-4898-9CD5-978874A6D328}"/>
              </a:ext>
            </a:extLst>
          </p:cNvPr>
          <p:cNvSpPr txBox="1"/>
          <p:nvPr/>
        </p:nvSpPr>
        <p:spPr>
          <a:xfrm>
            <a:off x="177404" y="5926359"/>
            <a:ext cx="650319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The Town is holding a hybrid public meeting (online and in-person) to present the Top 10 </a:t>
            </a:r>
            <a:r>
              <a:rPr lang="en-US" sz="2000" b="1">
                <a:solidFill>
                  <a:srgbClr val="13223D"/>
                </a:solidFill>
                <a:latin typeface="Karla"/>
                <a:ea typeface="+mn-lt"/>
                <a:cs typeface="+mn-lt"/>
              </a:rPr>
              <a:t>projects designed </a:t>
            </a:r>
            <a:r>
              <a:rPr lang="en-US" sz="2000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through the Municipal Vulnerability Preparedness Program. The project team will give a short presentation followed by a public comment session on the Top 10 project concepts.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559DA9-37D5-4771-81BE-A85D95F6C1DB}"/>
              </a:ext>
            </a:extLst>
          </p:cNvPr>
          <p:cNvSpPr txBox="1"/>
          <p:nvPr/>
        </p:nvSpPr>
        <p:spPr>
          <a:xfrm>
            <a:off x="-782386" y="8362303"/>
            <a:ext cx="82598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For more information, contact:  </a:t>
            </a:r>
          </a:p>
          <a:p>
            <a:pPr algn="ctr"/>
            <a:r>
              <a:rPr lang="en-US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Taylor Miller – </a:t>
            </a:r>
            <a:r>
              <a:rPr lang="en-US" dirty="0">
                <a:solidFill>
                  <a:srgbClr val="13223D"/>
                </a:solidFill>
                <a:latin typeface="Karla"/>
                <a:ea typeface="+mn-lt"/>
                <a:cs typeface="+mn-lt"/>
                <a:hlinkClick r:id="rId4"/>
              </a:rPr>
              <a:t>tmiller@hshassoc.com</a:t>
            </a:r>
            <a:r>
              <a:rPr lang="en-US" dirty="0">
                <a:solidFill>
                  <a:srgbClr val="13223D"/>
                </a:solidFill>
                <a:latin typeface="Karla"/>
                <a:ea typeface="+mn-lt"/>
                <a:cs typeface="+mn-lt"/>
              </a:rPr>
              <a:t> </a:t>
            </a:r>
            <a:endParaRPr lang="en-US" dirty="0">
              <a:solidFill>
                <a:srgbClr val="13223D"/>
              </a:solidFill>
              <a:latin typeface="Karla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DA55CD3-DA78-4357-87C8-CF73AAD34A85}"/>
              </a:ext>
            </a:extLst>
          </p:cNvPr>
          <p:cNvSpPr/>
          <p:nvPr/>
        </p:nvSpPr>
        <p:spPr>
          <a:xfrm>
            <a:off x="550703" y="3853315"/>
            <a:ext cx="5791200" cy="1872076"/>
          </a:xfrm>
          <a:prstGeom prst="rect">
            <a:avLst/>
          </a:prstGeom>
          <a:noFill/>
          <a:ln w="28575">
            <a:solidFill>
              <a:srgbClr val="1322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2F703-E435-5D30-4F25-8E8AFE45C372}"/>
              </a:ext>
            </a:extLst>
          </p:cNvPr>
          <p:cNvSpPr txBox="1"/>
          <p:nvPr/>
        </p:nvSpPr>
        <p:spPr>
          <a:xfrm>
            <a:off x="177404" y="196914"/>
            <a:ext cx="6511172" cy="2123658"/>
          </a:xfrm>
          <a:prstGeom prst="rect">
            <a:avLst/>
          </a:prstGeom>
          <a:solidFill>
            <a:srgbClr val="1B305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FFFF"/>
                </a:solidFill>
                <a:latin typeface="Karla"/>
              </a:rPr>
              <a:t>The Town of Hampden Prepares for Severe Weather Threats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108</Words>
  <Application>Microsoft Office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Karla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Miller</dc:creator>
  <cp:lastModifiedBy>Bob Markel</cp:lastModifiedBy>
  <cp:revision>247</cp:revision>
  <dcterms:created xsi:type="dcterms:W3CDTF">2022-02-17T16:30:15Z</dcterms:created>
  <dcterms:modified xsi:type="dcterms:W3CDTF">2023-03-15T15:49:54Z</dcterms:modified>
</cp:coreProperties>
</file>